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0" r:id="rId4"/>
    <p:sldId id="274" r:id="rId5"/>
    <p:sldId id="275" r:id="rId6"/>
    <p:sldId id="262" r:id="rId7"/>
    <p:sldId id="263" r:id="rId8"/>
    <p:sldId id="277" r:id="rId9"/>
    <p:sldId id="282" r:id="rId10"/>
    <p:sldId id="283" r:id="rId11"/>
    <p:sldId id="278" r:id="rId12"/>
    <p:sldId id="266" r:id="rId13"/>
    <p:sldId id="267" r:id="rId14"/>
    <p:sldId id="269" r:id="rId15"/>
    <p:sldId id="272" r:id="rId16"/>
    <p:sldId id="268" r:id="rId17"/>
    <p:sldId id="273" r:id="rId18"/>
    <p:sldId id="270" r:id="rId19"/>
    <p:sldId id="276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8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11/01/2017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4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11/01/2017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5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11/01/2017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5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11/01/2017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1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11/01/2017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3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11/01/2017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11/01/2017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0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11/01/2017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5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11/01/2017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9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11/01/2017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8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11/01/2017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4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F0960-D921-4C35-84BE-EA01A5DC1298}" type="datetimeFigureOut">
              <a:rPr lang="en-US" smtClean="0"/>
              <a:pPr/>
              <a:t>11/01/2017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skdksdk2_a9875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1905000"/>
            <a:ext cx="74031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5400" b="1" dirty="0" err="1">
                <a:ln w="11430"/>
                <a:solidFill>
                  <a:srgbClr val="FF0066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Chào</a:t>
            </a:r>
            <a:r>
              <a:rPr lang="en-US" sz="5400" b="1" dirty="0">
                <a:ln w="11430"/>
                <a:solidFill>
                  <a:srgbClr val="FF0066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66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mừng</a:t>
            </a:r>
            <a:r>
              <a:rPr lang="en-US" sz="5400" b="1" dirty="0">
                <a:ln w="11430"/>
                <a:solidFill>
                  <a:srgbClr val="FF0066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66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các</a:t>
            </a:r>
            <a:r>
              <a:rPr lang="en-US" sz="5400" b="1" dirty="0">
                <a:ln w="11430"/>
                <a:solidFill>
                  <a:srgbClr val="FF0066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66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cô</a:t>
            </a:r>
            <a:r>
              <a:rPr lang="en-US" sz="5400" b="1" dirty="0">
                <a:ln w="11430"/>
                <a:solidFill>
                  <a:srgbClr val="FF0066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66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đến</a:t>
            </a:r>
            <a:r>
              <a:rPr lang="en-US" sz="5400" b="1" dirty="0">
                <a:ln w="11430"/>
                <a:solidFill>
                  <a:srgbClr val="FF0066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5400" b="1" dirty="0" err="1">
                <a:ln w="11430"/>
                <a:solidFill>
                  <a:srgbClr val="FF0066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dự</a:t>
            </a:r>
            <a:r>
              <a:rPr lang="en-US" sz="5400" b="1" dirty="0">
                <a:ln w="11430"/>
                <a:solidFill>
                  <a:srgbClr val="FF0066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66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giờ</a:t>
            </a:r>
            <a:endParaRPr lang="en-US" sz="5400" b="1" dirty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5400" b="1" cap="none" spc="0" dirty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8" descr="kids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19600"/>
            <a:ext cx="30480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8" descr="kids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48213"/>
            <a:ext cx="3048000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8" descr="kids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7200"/>
            <a:ext cx="30480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3962400"/>
            <a:ext cx="5045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Líp</a:t>
            </a:r>
            <a:r>
              <a:rPr lang="en-US" sz="3200" b="1" dirty="0">
                <a:solidFill>
                  <a:srgbClr val="00B050"/>
                </a:solidFill>
                <a:latin typeface=".VnAvant" panose="020B7200000000000000" pitchFamily="34" charset="0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MÉu</a:t>
            </a:r>
            <a:r>
              <a:rPr lang="en-US" sz="3200" b="1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gi¸o</a:t>
            </a:r>
            <a:r>
              <a:rPr lang="en-US" sz="3200" b="1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nhì</a:t>
            </a:r>
            <a:r>
              <a:rPr lang="en-US" sz="3200" b="1" dirty="0">
                <a:solidFill>
                  <a:srgbClr val="00B050"/>
                </a:solidFill>
                <a:latin typeface=".VnAvant" panose="020B7200000000000000" pitchFamily="34" charset="0"/>
              </a:rPr>
              <a:t> B2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24384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§Ò </a:t>
            </a:r>
            <a:r>
              <a:rPr lang="en-US" sz="3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tµi</a:t>
            </a:r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Phßng</a:t>
            </a:r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tr¸nh</a:t>
            </a:r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mét</a:t>
            </a:r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sè</a:t>
            </a:r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 tai n¹n </a:t>
            </a:r>
            <a:r>
              <a:rPr lang="en-US" sz="3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th­¬ng</a:t>
            </a:r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tÝch</a:t>
            </a:r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th­êng</a:t>
            </a:r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gÆp</a:t>
            </a:r>
            <a:endParaRPr 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6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1143000"/>
          </a:xfrm>
        </p:spPr>
        <p:txBody>
          <a:bodyPr>
            <a:noAutofit/>
          </a:bodyPr>
          <a:lstStyle/>
          <a:p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4445"/>
          <a:stretch/>
        </p:blipFill>
        <p:spPr>
          <a:xfrm>
            <a:off x="-14068" y="0"/>
            <a:ext cx="9158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97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0"/>
            <a:ext cx="8229600" cy="1143000"/>
          </a:xfrm>
        </p:spPr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Trèo câ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3115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chơi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Nhanh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trí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49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38200" y="533400"/>
            <a:ext cx="76962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Câu 1: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lên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xuống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thang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800" y="2514600"/>
            <a:ext cx="7391400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6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lề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tay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chạy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nhảy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3581400"/>
            <a:ext cx="7391400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6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Chạy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thật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nhanh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lên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thang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" y="4648200"/>
            <a:ext cx="7391400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Vừa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vừa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xô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đẩy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trêu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đùa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nhau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15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68" y="556260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0844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85800" y="685800"/>
            <a:ext cx="76962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Câu 2: Theo con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gây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nguy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hiểm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1" name="Picture 115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68" y="5496232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itchFamily="34" charset="0"/>
              </a:rPr>
              <a:t>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33400" y="2514600"/>
            <a:ext cx="7954168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Quần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áo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ba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lô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giầy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dép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búp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bê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3400" y="4038600"/>
            <a:ext cx="7954168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600" b="1" dirty="0">
                <a:latin typeface="Arial" pitchFamily="34" charset="0"/>
                <a:cs typeface="Arial" pitchFamily="34" charset="0"/>
              </a:rPr>
              <a:t>2. Dao,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kéo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bàn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, ổ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điện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phích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nóng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0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76684" y="457200"/>
            <a:ext cx="76962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3: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trượt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0" y="2362200"/>
            <a:ext cx="7192168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6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Trèo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ngược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lên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trượt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trượt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xuống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3505200"/>
            <a:ext cx="7086600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6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Xếp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chờ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lượt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trượt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xuống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4400" y="4648200"/>
            <a:ext cx="6934200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600" b="1" dirty="0">
                <a:latin typeface="Arial" pitchFamily="34" charset="0"/>
                <a:cs typeface="Arial" pitchFamily="34" charset="0"/>
              </a:rPr>
              <a:t>3. Chen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lấn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xô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đẩy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, 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tranh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lượt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trượt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nhanh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xuống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1" name="Picture 115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68" y="556260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720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92426" y="609600"/>
            <a:ext cx="76962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rủ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trèo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2514600"/>
            <a:ext cx="7954168" cy="1295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khuyên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nên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trèo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ngã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4114800"/>
            <a:ext cx="7954168" cy="1219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trèo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cây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15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68" y="556260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4470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43768" y="457200"/>
            <a:ext cx="76962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5: 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muốn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kéo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" y="2362200"/>
            <a:ext cx="7239000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6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Cứ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ý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lấy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dùng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3505200"/>
            <a:ext cx="73152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6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Nhờ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lấy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hộ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" y="4800600"/>
            <a:ext cx="7239000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600" b="1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Xin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phép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lớn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nhờ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lớn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hướng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dẫn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15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68" y="556260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991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5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68" y="5496232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itchFamily="34" charset="0"/>
              </a:rPr>
              <a:t>0</a:t>
            </a:r>
          </a:p>
        </p:txBody>
      </p:sp>
      <p:sp>
        <p:nvSpPr>
          <p:cNvPr id="3" name="AutoShape 2" descr="Kết quả hình ảnh cho chú cảnh sát giao th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ết quả hình ảnh cho chú cảnh sát giao thô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ết quả hình ảnh cho chú cảnh sát giao thô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2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5259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solidFill>
                  <a:srgbClr val="FF0066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Xin chân thành cảm ơn!</a:t>
            </a:r>
            <a:endParaRPr lang="en-US" sz="5400" b="1" dirty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19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ết quả hình ảnh cho chú cảnh sát giao th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ết quả hình ảnh cho chú cảnh sát giao thô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ết quả hình ảnh cho chú cảnh sát giao thô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334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chơi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Nhìn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nhanh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đoán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1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Kết quả hình ảnh cho bé trèo lan c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002" y="220418"/>
            <a:ext cx="1685132" cy="1685132"/>
          </a:xfrm>
        </p:spPr>
      </p:pic>
      <p:pic>
        <p:nvPicPr>
          <p:cNvPr id="5" name="Picture 115" descr="ALRMCL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68" y="5496232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9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0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1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113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Picture 2" descr="Image result for trông em bé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793045" cy="1793045"/>
          </a:xfrm>
        </p:spPr>
      </p:pic>
      <p:pic>
        <p:nvPicPr>
          <p:cNvPr id="13" name="Picture 115" descr="ALRMCL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68" y="5496232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15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Kết quả hình ảnh cho bé trèo lan c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Content Placeholder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002" y="220418"/>
            <a:ext cx="1685132" cy="1685132"/>
          </a:xfrm>
          <a:prstGeom prst="rect">
            <a:avLst/>
          </a:prstGeom>
        </p:spPr>
      </p:pic>
      <p:pic>
        <p:nvPicPr>
          <p:cNvPr id="8" name="Picture 115" descr="ALRMCL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68" y="5496232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0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1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1834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6725" y="3048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2" descr="http://anh.eva.vn/upload/1-2011/images/2011-01-18/1295339942-danh-nhau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002" y="220418"/>
            <a:ext cx="1685132" cy="1685132"/>
          </a:xfrm>
          <a:prstGeom prst="rect">
            <a:avLst/>
          </a:prstGeom>
        </p:spPr>
      </p:pic>
      <p:pic>
        <p:nvPicPr>
          <p:cNvPr id="7" name="Picture 115" descr="ALRMCL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68" y="5496232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9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0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1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5935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bé chơi xếp hì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115" descr="ALRMCL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68" y="5496232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8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9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0" name="Oval 176"/>
          <p:cNvSpPr>
            <a:spLocks noChangeArrowheads="1"/>
          </p:cNvSpPr>
          <p:nvPr/>
        </p:nvSpPr>
        <p:spPr bwMode="auto">
          <a:xfrm>
            <a:off x="8106568" y="58772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itchFamily="34" charset="0"/>
              </a:rPr>
              <a:t>0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72" y="176528"/>
            <a:ext cx="1714392" cy="17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1143000"/>
          </a:xfrm>
        </p:spPr>
        <p:txBody>
          <a:bodyPr>
            <a:noAutofit/>
          </a:bodyPr>
          <a:lstStyle/>
          <a:p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Image result for trèo lan c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6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1143000"/>
          </a:xfrm>
        </p:spPr>
        <p:txBody>
          <a:bodyPr>
            <a:noAutofit/>
          </a:bodyPr>
          <a:lstStyle/>
          <a:p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21110"/>
          <a:stretch/>
        </p:blipFill>
        <p:spPr>
          <a:xfrm>
            <a:off x="0" y="-1"/>
            <a:ext cx="9144000" cy="68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554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8&quot;&gt;&lt;property id=&quot;20148&quot; value=&quot;5&quot;/&gt;&lt;property id=&quot;20300&quot; value=&quot;Slide 3&quot;/&gt;&lt;property id=&quot;20307&quot; value=&quot;260&quot;/&gt;&lt;/object&gt;&lt;object type=&quot;3&quot; unique_id=&quot;10010&quot;&gt;&lt;property id=&quot;20148&quot; value=&quot;5&quot;/&gt;&lt;property id=&quot;20300&quot; value=&quot;Slide 9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229&quot;&gt;&lt;property id=&quot;20148&quot; value=&quot;5&quot;/&gt;&lt;property id=&quot;20300&quot; value=&quot;Slide 12&quot;/&gt;&lt;property id=&quot;20307&quot; value=&quot;266&quot;/&gt;&lt;/object&gt;&lt;object type=&quot;3&quot; unique_id=&quot;10230&quot;&gt;&lt;property id=&quot;20148&quot; value=&quot;5&quot;/&gt;&lt;property id=&quot;20300&quot; value=&quot;Slide 14&quot;/&gt;&lt;property id=&quot;20307&quot; value=&quot;267&quot;/&gt;&lt;/object&gt;&lt;object type=&quot;3&quot; unique_id=&quot;10231&quot;&gt;&lt;property id=&quot;20148&quot; value=&quot;5&quot;/&gt;&lt;property id=&quot;20300&quot; value=&quot;Slide 15&quot;/&gt;&lt;property id=&quot;20307&quot; value=&quot;269&quot;/&gt;&lt;/object&gt;&lt;object type=&quot;3&quot; unique_id=&quot;10232&quot;&gt;&lt;property id=&quot;20148&quot; value=&quot;5&quot;/&gt;&lt;property id=&quot;20300&quot; value=&quot;Slide 17&quot;/&gt;&lt;property id=&quot;20307&quot; value=&quot;268&quot;/&gt;&lt;/object&gt;&lt;object type=&quot;3&quot; unique_id=&quot;10233&quot;&gt;&lt;property id=&quot;20148&quot; value=&quot;5&quot;/&gt;&lt;property id=&quot;20300&quot; value=&quot;Slide 19&quot;/&gt;&lt;property id=&quot;20307&quot; value=&quot;270&quot;/&gt;&lt;/object&gt;&lt;object type=&quot;3&quot; unique_id=&quot;10234&quot;&gt;&lt;property id=&quot;20148&quot; value=&quot;5&quot;/&gt;&lt;property id=&quot;20300&quot; value=&quot;Slide 2&quot;/&gt;&lt;property id=&quot;20307&quot; value=&quot;271&quot;/&gt;&lt;/object&gt;&lt;object type=&quot;3&quot; unique_id=&quot;10235&quot;&gt;&lt;property id=&quot;20148&quot; value=&quot;5&quot;/&gt;&lt;property id=&quot;20300&quot; value=&quot;Slide 16&quot;/&gt;&lt;property id=&quot;20307&quot; value=&quot;272&quot;/&gt;&lt;/object&gt;&lt;object type=&quot;3&quot; unique_id=&quot;10236&quot;&gt;&lt;property id=&quot;20148&quot; value=&quot;5&quot;/&gt;&lt;property id=&quot;20300&quot; value=&quot;Slide 18&quot;/&gt;&lt;property id=&quot;20307&quot; value=&quot;273&quot;/&gt;&lt;/object&gt;&lt;object type=&quot;3&quot; unique_id=&quot;10513&quot;&gt;&lt;property id=&quot;20148&quot; value=&quot;5&quot;/&gt;&lt;property id=&quot;20300&quot; value=&quot;Slide 6&quot;/&gt;&lt;property id=&quot;20307&quot; value=&quot;274&quot;/&gt;&lt;/object&gt;&lt;object type=&quot;3&quot; unique_id=&quot;10616&quot;&gt;&lt;property id=&quot;20148&quot; value=&quot;5&quot;/&gt;&lt;property id=&quot;20300&quot; value=&quot;Slide 7&quot;/&gt;&lt;property id=&quot;20307&quot; value=&quot;275&quot;/&gt;&lt;/object&gt;&lt;object type=&quot;3&quot; unique_id=&quot;10707&quot;&gt;&lt;property id=&quot;20148&quot; value=&quot;5&quot;/&gt;&lt;property id=&quot;20300&quot; value=&quot;Slide 20&quot;/&gt;&lt;property id=&quot;20307&quot; value=&quot;276&quot;/&gt;&lt;/object&gt;&lt;object type=&quot;3&quot; unique_id=&quot;10784&quot;&gt;&lt;property id=&quot;20148&quot; value=&quot;5&quot;/&gt;&lt;property id=&quot;20300&quot; value=&quot;Slide 10&quot;/&gt;&lt;property id=&quot;20307&quot; value=&quot;277&quot;/&gt;&lt;/object&gt;&lt;object type=&quot;3&quot; unique_id=&quot;11105&quot;&gt;&lt;property id=&quot;20148&quot; value=&quot;5&quot;/&gt;&lt;property id=&quot;20300&quot; value=&quot;Slide 11&quot;/&gt;&lt;property id=&quot;20307&quot; value=&quot;278&quot;/&gt;&lt;/object&gt;&lt;object type=&quot;3&quot; unique_id=&quot;11166&quot;&gt;&lt;property id=&quot;20148&quot; value=&quot;5&quot;/&gt;&lt;property id=&quot;20300&quot; value=&quot;Slide 4&quot;/&gt;&lt;property id=&quot;20307&quot; value=&quot;279&quot;/&gt;&lt;/object&gt;&lt;object type=&quot;3&quot; unique_id=&quot;11167&quot;&gt;&lt;property id=&quot;20148&quot; value=&quot;5&quot;/&gt;&lt;property id=&quot;20300&quot; value=&quot;Slide 5&quot;/&gt;&lt;property id=&quot;20307&quot; value=&quot;280&quot;/&gt;&lt;/object&gt;&lt;object type=&quot;3&quot; unique_id=&quot;11168&quot;&gt;&lt;property id=&quot;20148&quot; value=&quot;5&quot;/&gt;&lt;property id=&quot;20300&quot; value=&quot;Slide 13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337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.VnAvant</vt:lpstr>
      <vt:lpstr>.VnBlack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huy_ctn</cp:lastModifiedBy>
  <cp:revision>67</cp:revision>
  <dcterms:created xsi:type="dcterms:W3CDTF">2016-11-01T06:02:57Z</dcterms:created>
  <dcterms:modified xsi:type="dcterms:W3CDTF">2017-01-11T03:35:11Z</dcterms:modified>
</cp:coreProperties>
</file>